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B8F182-36EF-47A1-B5A7-EC41E9356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BDA673E-1996-4984-B9B0-41FC95DB46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3891F2-41E4-4B65-8CB7-17160FE1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BC14-3576-46EF-8F40-9F7E5D072825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615017-D733-40F7-9F4E-4EA302CC7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E32298-C8CA-46D1-AF76-A859E63CC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7D70-CF33-4FED-9A32-3779119B8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229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9E3FE-20C7-4284-B856-05974D281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DCEE899-E566-4A89-BBD2-17AF76388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D3877C-9FB3-4D9B-9409-705DCFD5C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BC14-3576-46EF-8F40-9F7E5D072825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9D6BBCB-55AE-4219-B666-E58E7FD1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1B8E19-0E96-4ADF-AC22-56CF22295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7D70-CF33-4FED-9A32-3779119B8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709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E74EC7B-04CD-4DA3-B1FF-E0A1C5DE5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963D21F-6B9D-4071-B1BE-175E24ADA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AD03F5-9C10-43AE-948E-211BDA0EC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BC14-3576-46EF-8F40-9F7E5D072825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205C75-A159-4938-9B78-499C6E254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69F2E7-6F45-42F7-8356-5D8F2CFD4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7D70-CF33-4FED-9A32-3779119B8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1660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C63726-D9DA-4CA7-A671-ACA59F378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39D7DB-5989-4FC3-902E-53DC815A6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F2D06F-9766-46DF-8582-54386EB42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BC14-3576-46EF-8F40-9F7E5D072825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1830CD-9C04-42F4-BBC3-8BBC796DB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C6F778-D96E-4B40-B879-8CCED826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7D70-CF33-4FED-9A32-3779119B8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970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3D1604-4ACD-49CE-AA83-470041938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1FC697-9DF0-4561-814A-0744C3A8C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888DC7-65EF-40C6-A1F1-1A74228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BC14-3576-46EF-8F40-9F7E5D072825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656061-4DDB-49D8-B3BE-E63968663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B14DCC-7C30-4976-A505-970796397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7D70-CF33-4FED-9A32-3779119B8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222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15DE90-3C07-461A-AED5-51AE94835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957C69-FD11-4EBD-9FDC-BE439B40E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43BBE9E-16D9-49F2-BF0C-D51610008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F213A8F-CA3D-4AB5-900F-87D01D98E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BC14-3576-46EF-8F40-9F7E5D072825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23C2E6-F5C4-4837-9F2F-C2EC8E3D0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DA1245F-D00B-46C6-A8E0-A3A8D8E81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7D70-CF33-4FED-9A32-3779119B8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333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347C56-2325-4FF8-87E8-3B2441CC5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0BBA237-247F-4472-A590-FF0AABB2A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056F4FA-8C5A-467A-BB14-D2ECDF9D8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0FAE4FB-46AE-4F20-9C82-368E1AFC43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2CCD333-2239-4E22-81CB-8BF6DF3522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74CA348-9B98-49C1-98DC-79A09B532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BC14-3576-46EF-8F40-9F7E5D072825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D39E6A7-2673-42A5-8A06-974908CF4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2DCCF36-9173-4524-9045-2CA409D4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7D70-CF33-4FED-9A32-3779119B8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304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D9CC98-33CD-4078-B7A9-545A83314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DABCB16-B981-4900-A661-BBDF2C1F3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BC14-3576-46EF-8F40-9F7E5D072825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EEA767B-3062-4167-A9F9-2BFC46331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7C0E38B-F27D-43F9-BAE6-06F974A96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7D70-CF33-4FED-9A32-3779119B8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883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65EBB84-F060-4223-B632-B59BC463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BC14-3576-46EF-8F40-9F7E5D072825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8B622C0-ED46-472E-AAD4-627B52853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013948C-7C31-4A72-A7B2-5105683C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7D70-CF33-4FED-9A32-3779119B8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520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1055F7-84DF-4FF4-A016-6B71BC5C0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6EFF47-97CE-4C1B-BB82-9156BDFD1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F926811-CAD3-4074-AA0B-4B770E34B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06660DF-B16F-499D-8483-9704E789C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BC14-3576-46EF-8F40-9F7E5D072825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BA809B6-7C6A-4CBF-BA36-50A8E08DE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57FD15A-A065-4135-B6ED-C6130AA4D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7D70-CF33-4FED-9A32-3779119B8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7018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7FFCA-2A66-48E8-BC9E-90619261C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95D14D5-037C-4A6B-B581-6012C2FCC6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4E96528-FFD1-4F27-85A1-E678C60503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BC127C5-76FE-4A4C-83AB-D87E38501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BC14-3576-46EF-8F40-9F7E5D072825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760E824-6297-4234-B1DE-C31B3415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6F6B24B-03D5-4E96-9370-9633A40BB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67D70-CF33-4FED-9A32-3779119B8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4599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20741D3-6CF4-4758-A346-FFDA128D4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A0E5011-A502-4515-85BD-45F7E58FA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49ACD9-37A2-4D28-9B89-B8D46D8B19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8BC14-3576-46EF-8F40-9F7E5D072825}" type="datetimeFigureOut">
              <a:rPr lang="nl-NL" smtClean="0"/>
              <a:t>17-5-2021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8E64CE-9B53-461F-A450-D7947A9BCD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248E5B-A25D-465B-9796-5FACA0B57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67D70-CF33-4FED-9A32-3779119B8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247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21DA87E-676D-47F2-AF6A-A4ADA63E1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nl-NL" dirty="0"/>
              <a:t>Programma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5B4FFCB-B0A8-4E46-B845-02E6EA6BC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nl-NL" dirty="0"/>
              <a:t>18 mei 2021</a:t>
            </a:r>
          </a:p>
        </p:txBody>
      </p:sp>
    </p:spTree>
    <p:extLst>
      <p:ext uri="{BB962C8B-B14F-4D97-AF65-F5344CB8AC3E}">
        <p14:creationId xmlns:p14="http://schemas.microsoft.com/office/powerpoint/2010/main" val="4066653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>
            <a:extLst>
              <a:ext uri="{FF2B5EF4-FFF2-40B4-BE49-F238E27FC236}">
                <a16:creationId xmlns:a16="http://schemas.microsoft.com/office/drawing/2014/main" id="{8F25C315-6530-4793-8126-3A704350E7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00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5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5D094BF-263E-4A68-AD86-F47A6C39F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342900" lvl="0" indent="-342900"/>
            <a:r>
              <a:rPr lang="nl-N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Dinsdag 18 mei: nieuwe opdrachten (HKL &amp; nieuw project 2 tallen);</a:t>
            </a:r>
            <a:br>
              <a:rPr lang="nl-N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Dinsdag 25 mei: herhaling spanningsverlies;</a:t>
            </a:r>
            <a:br>
              <a:rPr lang="nl-N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Dinsdag 8 juni: herhaling spanningsverlies;</a:t>
            </a:r>
            <a:br>
              <a:rPr lang="nl-N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Dinsdag 15 juni </a:t>
            </a:r>
            <a:r>
              <a:rPr lang="nl-NL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Toets Spanningsverlies;</a:t>
            </a:r>
            <a:br>
              <a:rPr lang="nl-N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Dinsdag 22 juni project uitwerken;</a:t>
            </a:r>
            <a:br>
              <a:rPr lang="nl-N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Dinsdag 29 juni project uitwerken en inleveren;</a:t>
            </a:r>
            <a:br>
              <a:rPr lang="nl-NL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Dinsdag 6 juli project presenteren.</a:t>
            </a:r>
            <a:endParaRPr lang="nl-NL" sz="6600" dirty="0">
              <a:solidFill>
                <a:srgbClr val="FFFFFF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751C70-7030-4F1F-BCB3-BE07DCCFA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77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5189306-04D9-4982-9EBE-938B344A1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02C4642-2AB4-49A1-89D9-3E5C01E99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1872577" y="1372793"/>
            <a:ext cx="6135300" cy="5537781"/>
          </a:xfrm>
          <a:custGeom>
            <a:avLst/>
            <a:gdLst>
              <a:gd name="connsiteX0" fmla="*/ 0 w 6135300"/>
              <a:gd name="connsiteY0" fmla="*/ 0 h 5537781"/>
              <a:gd name="connsiteX1" fmla="*/ 6135300 w 6135300"/>
              <a:gd name="connsiteY1" fmla="*/ 0 h 5537781"/>
              <a:gd name="connsiteX2" fmla="*/ 6135300 w 6135300"/>
              <a:gd name="connsiteY2" fmla="*/ 3548931 h 5537781"/>
              <a:gd name="connsiteX3" fmla="*/ 4146451 w 6135300"/>
              <a:gd name="connsiteY3" fmla="*/ 5537781 h 5537781"/>
              <a:gd name="connsiteX4" fmla="*/ 0 w 6135300"/>
              <a:gd name="connsiteY4" fmla="*/ 1391331 h 553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5537781">
                <a:moveTo>
                  <a:pt x="0" y="0"/>
                </a:moveTo>
                <a:lnTo>
                  <a:pt x="6135300" y="0"/>
                </a:lnTo>
                <a:lnTo>
                  <a:pt x="6135300" y="3548931"/>
                </a:lnTo>
                <a:lnTo>
                  <a:pt x="4146451" y="5537781"/>
                </a:lnTo>
                <a:lnTo>
                  <a:pt x="0" y="139133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2EAAEF9-78E9-4B67-93B4-CD09F757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069931" y="-1536286"/>
            <a:ext cx="6135300" cy="6135298"/>
          </a:xfrm>
          <a:custGeom>
            <a:avLst/>
            <a:gdLst>
              <a:gd name="connsiteX0" fmla="*/ 0 w 6135300"/>
              <a:gd name="connsiteY0" fmla="*/ 3971712 h 6135298"/>
              <a:gd name="connsiteX1" fmla="*/ 3971712 w 6135300"/>
              <a:gd name="connsiteY1" fmla="*/ 0 h 6135298"/>
              <a:gd name="connsiteX2" fmla="*/ 6135300 w 6135300"/>
              <a:gd name="connsiteY2" fmla="*/ 0 h 6135298"/>
              <a:gd name="connsiteX3" fmla="*/ 6135300 w 6135300"/>
              <a:gd name="connsiteY3" fmla="*/ 6135298 h 6135298"/>
              <a:gd name="connsiteX4" fmla="*/ 0 w 6135300"/>
              <a:gd name="connsiteY4" fmla="*/ 6135298 h 613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6135298">
                <a:moveTo>
                  <a:pt x="0" y="3971712"/>
                </a:moveTo>
                <a:lnTo>
                  <a:pt x="3971712" y="0"/>
                </a:lnTo>
                <a:lnTo>
                  <a:pt x="6135300" y="0"/>
                </a:lnTo>
                <a:lnTo>
                  <a:pt x="6135300" y="6135298"/>
                </a:lnTo>
                <a:lnTo>
                  <a:pt x="0" y="6135298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CE23D09-8BA3-4FEE-892D-ACE847DC0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050242" y="292975"/>
            <a:ext cx="5056735" cy="9206602"/>
          </a:xfrm>
          <a:custGeom>
            <a:avLst/>
            <a:gdLst>
              <a:gd name="connsiteX0" fmla="*/ 0 w 5053652"/>
              <a:gd name="connsiteY0" fmla="*/ 209273 h 9200989"/>
              <a:gd name="connsiteX1" fmla="*/ 209274 w 5053652"/>
              <a:gd name="connsiteY1" fmla="*/ 0 h 9200989"/>
              <a:gd name="connsiteX2" fmla="*/ 5053652 w 5053652"/>
              <a:gd name="connsiteY2" fmla="*/ 4844379 h 9200989"/>
              <a:gd name="connsiteX3" fmla="*/ 697042 w 5053652"/>
              <a:gd name="connsiteY3" fmla="*/ 9200989 h 9200989"/>
              <a:gd name="connsiteX4" fmla="*/ 0 w 5053652"/>
              <a:gd name="connsiteY4" fmla="*/ 9200989 h 920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3652" h="9200989">
                <a:moveTo>
                  <a:pt x="0" y="209273"/>
                </a:moveTo>
                <a:lnTo>
                  <a:pt x="209274" y="0"/>
                </a:lnTo>
                <a:lnTo>
                  <a:pt x="5053652" y="4844379"/>
                </a:lnTo>
                <a:lnTo>
                  <a:pt x="697042" y="9200989"/>
                </a:lnTo>
                <a:lnTo>
                  <a:pt x="0" y="9200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BFBE7AA-40DE-4FE5-B385-5CA874501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6 w 5353835"/>
              <a:gd name="connsiteY0" fmla="*/ 5273742 h 5353835"/>
              <a:gd name="connsiteX1" fmla="*/ 4927602 w 5353835"/>
              <a:gd name="connsiteY1" fmla="*/ 5273742 h 5353835"/>
              <a:gd name="connsiteX2" fmla="*/ 4847509 w 5353835"/>
              <a:gd name="connsiteY2" fmla="*/ 5353835 h 5353835"/>
              <a:gd name="connsiteX3" fmla="*/ 770599 w 5353835"/>
              <a:gd name="connsiteY3" fmla="*/ 5353835 h 5353835"/>
              <a:gd name="connsiteX4" fmla="*/ 422575 w 5353835"/>
              <a:gd name="connsiteY4" fmla="*/ 80093 h 5353835"/>
              <a:gd name="connsiteX5" fmla="*/ 50266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47509 h 5353835"/>
              <a:gd name="connsiteX8" fmla="*/ 5273742 w 5353835"/>
              <a:gd name="connsiteY8" fmla="*/ 4927602 h 5353835"/>
              <a:gd name="connsiteX9" fmla="*/ 5273742 w 5353835"/>
              <a:gd name="connsiteY9" fmla="*/ 80093 h 5353835"/>
              <a:gd name="connsiteX10" fmla="*/ 0 w 5353835"/>
              <a:gd name="connsiteY10" fmla="*/ 502667 h 5353835"/>
              <a:gd name="connsiteX11" fmla="*/ 80093 w 5353835"/>
              <a:gd name="connsiteY11" fmla="*/ 422574 h 5353835"/>
              <a:gd name="connsiteX12" fmla="*/ 80093 w 5353835"/>
              <a:gd name="connsiteY12" fmla="*/ 4663329 h 5353835"/>
              <a:gd name="connsiteX13" fmla="*/ 0 w 5353835"/>
              <a:gd name="connsiteY13" fmla="*/ 4583236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6" y="5273742"/>
                </a:moveTo>
                <a:lnTo>
                  <a:pt x="4927602" y="5273742"/>
                </a:lnTo>
                <a:lnTo>
                  <a:pt x="4847509" y="5353835"/>
                </a:lnTo>
                <a:lnTo>
                  <a:pt x="770599" y="5353835"/>
                </a:lnTo>
                <a:close/>
                <a:moveTo>
                  <a:pt x="422575" y="80093"/>
                </a:moveTo>
                <a:lnTo>
                  <a:pt x="502668" y="0"/>
                </a:lnTo>
                <a:lnTo>
                  <a:pt x="5353835" y="0"/>
                </a:lnTo>
                <a:lnTo>
                  <a:pt x="5353835" y="4847509"/>
                </a:lnTo>
                <a:lnTo>
                  <a:pt x="5273742" y="4927602"/>
                </a:lnTo>
                <a:lnTo>
                  <a:pt x="5273742" y="80093"/>
                </a:lnTo>
                <a:close/>
                <a:moveTo>
                  <a:pt x="0" y="502667"/>
                </a:moveTo>
                <a:lnTo>
                  <a:pt x="80093" y="422574"/>
                </a:lnTo>
                <a:lnTo>
                  <a:pt x="80093" y="4663329"/>
                </a:lnTo>
                <a:lnTo>
                  <a:pt x="0" y="4583236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763A395-8DB2-45B7-B9EB-3CD41A332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701" y="2452526"/>
            <a:ext cx="4248318" cy="195294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 err="1">
                <a:solidFill>
                  <a:srgbClr val="080808"/>
                </a:solidFill>
                <a:latin typeface="+mj-lt"/>
                <a:ea typeface="+mj-ea"/>
                <a:cs typeface="+mj-cs"/>
              </a:rPr>
              <a:t>Uitleg</a:t>
            </a:r>
            <a:br>
              <a:rPr lang="en-US" sz="36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solidFill>
                  <a:srgbClr val="080808"/>
                </a:solidFill>
                <a:latin typeface="+mj-lt"/>
                <a:ea typeface="+mj-ea"/>
                <a:cs typeface="+mj-cs"/>
              </a:rPr>
              <a:t>Opdracht</a:t>
            </a:r>
            <a:r>
              <a:rPr lang="en-US" sz="36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 1</a:t>
            </a:r>
            <a:br>
              <a:rPr lang="en-US" sz="36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solidFill>
                  <a:srgbClr val="080808"/>
                </a:solidFill>
                <a:latin typeface="+mj-lt"/>
                <a:ea typeface="+mj-ea"/>
                <a:cs typeface="+mj-cs"/>
              </a:rPr>
              <a:t>Opdracht</a:t>
            </a:r>
            <a:r>
              <a:rPr lang="en-US" sz="36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 2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41ACE746-85D5-45EE-8944-61B542B39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026569" y="0"/>
            <a:ext cx="3216074" cy="1608038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00BB3E03-CC38-4FA6-9A99-701C62D05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6059" y="4738109"/>
            <a:ext cx="4239780" cy="2119891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AD02FD0-4A35-4CC1-80F2-F95C6E8F98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64" b="5"/>
          <a:stretch/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F09FB4-7234-4A8E-9B85-C9B6EA9BCB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093" r="21240"/>
          <a:stretch/>
        </p:blipFill>
        <p:spPr>
          <a:xfrm>
            <a:off x="6095980" y="12031"/>
            <a:ext cx="609600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497CCB5-5FC2-473C-AFCC-2430CEF1D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409915" y="1742916"/>
            <a:ext cx="3372170" cy="33721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id="{599C8C75-BFDF-44E7-A028-EEB5EDD58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971277" y="1304278"/>
            <a:ext cx="4249446" cy="4249444"/>
          </a:xfrm>
          <a:prstGeom prst="frame">
            <a:avLst>
              <a:gd name="adj1" fmla="val 1195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EE85B75-169A-42C1-B4CD-178C3C3F3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8806" y="1599474"/>
            <a:ext cx="2700944" cy="659993"/>
          </a:xfrm>
          <a:noFill/>
        </p:spPr>
        <p:txBody>
          <a:bodyPr>
            <a:normAutofit/>
          </a:bodyPr>
          <a:lstStyle/>
          <a:p>
            <a:r>
              <a:rPr lang="nl-NL" sz="1600" dirty="0">
                <a:solidFill>
                  <a:srgbClr val="080808"/>
                </a:solidFill>
              </a:rPr>
              <a:t>Welke dag ga je presenteren en welke tijd?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EA41F4-FA9D-4AA3-942E-C5F72F6C9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7212" y="371656"/>
            <a:ext cx="3618284" cy="1345720"/>
          </a:xfrm>
          <a:noFill/>
        </p:spPr>
        <p:txBody>
          <a:bodyPr anchor="ctr">
            <a:normAutofit/>
          </a:bodyPr>
          <a:lstStyle/>
          <a:p>
            <a:r>
              <a:rPr lang="nl-NL" sz="2800" dirty="0">
                <a:solidFill>
                  <a:srgbClr val="080808"/>
                </a:solidFill>
              </a:rPr>
              <a:t>Groepsverdeling opdracht 1</a:t>
            </a:r>
          </a:p>
        </p:txBody>
      </p:sp>
    </p:spTree>
    <p:extLst>
      <p:ext uri="{BB962C8B-B14F-4D97-AF65-F5344CB8AC3E}">
        <p14:creationId xmlns:p14="http://schemas.microsoft.com/office/powerpoint/2010/main" val="1740413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5189306-04D9-4982-9EBE-938B344A1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02C4642-2AB4-49A1-89D9-3E5C01E99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1872577" y="1372793"/>
            <a:ext cx="6135300" cy="5537781"/>
          </a:xfrm>
          <a:custGeom>
            <a:avLst/>
            <a:gdLst>
              <a:gd name="connsiteX0" fmla="*/ 0 w 6135300"/>
              <a:gd name="connsiteY0" fmla="*/ 0 h 5537781"/>
              <a:gd name="connsiteX1" fmla="*/ 6135300 w 6135300"/>
              <a:gd name="connsiteY1" fmla="*/ 0 h 5537781"/>
              <a:gd name="connsiteX2" fmla="*/ 6135300 w 6135300"/>
              <a:gd name="connsiteY2" fmla="*/ 3548931 h 5537781"/>
              <a:gd name="connsiteX3" fmla="*/ 4146451 w 6135300"/>
              <a:gd name="connsiteY3" fmla="*/ 5537781 h 5537781"/>
              <a:gd name="connsiteX4" fmla="*/ 0 w 6135300"/>
              <a:gd name="connsiteY4" fmla="*/ 1391331 h 553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5537781">
                <a:moveTo>
                  <a:pt x="0" y="0"/>
                </a:moveTo>
                <a:lnTo>
                  <a:pt x="6135300" y="0"/>
                </a:lnTo>
                <a:lnTo>
                  <a:pt x="6135300" y="3548931"/>
                </a:lnTo>
                <a:lnTo>
                  <a:pt x="4146451" y="5537781"/>
                </a:lnTo>
                <a:lnTo>
                  <a:pt x="0" y="139133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2EAAEF9-78E9-4B67-93B4-CD09F757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069931" y="-1536286"/>
            <a:ext cx="6135300" cy="6135298"/>
          </a:xfrm>
          <a:custGeom>
            <a:avLst/>
            <a:gdLst>
              <a:gd name="connsiteX0" fmla="*/ 0 w 6135300"/>
              <a:gd name="connsiteY0" fmla="*/ 3971712 h 6135298"/>
              <a:gd name="connsiteX1" fmla="*/ 3971712 w 6135300"/>
              <a:gd name="connsiteY1" fmla="*/ 0 h 6135298"/>
              <a:gd name="connsiteX2" fmla="*/ 6135300 w 6135300"/>
              <a:gd name="connsiteY2" fmla="*/ 0 h 6135298"/>
              <a:gd name="connsiteX3" fmla="*/ 6135300 w 6135300"/>
              <a:gd name="connsiteY3" fmla="*/ 6135298 h 6135298"/>
              <a:gd name="connsiteX4" fmla="*/ 0 w 6135300"/>
              <a:gd name="connsiteY4" fmla="*/ 6135298 h 613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6135298">
                <a:moveTo>
                  <a:pt x="0" y="3971712"/>
                </a:moveTo>
                <a:lnTo>
                  <a:pt x="3971712" y="0"/>
                </a:lnTo>
                <a:lnTo>
                  <a:pt x="6135300" y="0"/>
                </a:lnTo>
                <a:lnTo>
                  <a:pt x="6135300" y="6135298"/>
                </a:lnTo>
                <a:lnTo>
                  <a:pt x="0" y="6135298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CE23D09-8BA3-4FEE-892D-ACE847DC0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050242" y="292975"/>
            <a:ext cx="5056735" cy="9206602"/>
          </a:xfrm>
          <a:custGeom>
            <a:avLst/>
            <a:gdLst>
              <a:gd name="connsiteX0" fmla="*/ 0 w 5053652"/>
              <a:gd name="connsiteY0" fmla="*/ 209273 h 9200989"/>
              <a:gd name="connsiteX1" fmla="*/ 209274 w 5053652"/>
              <a:gd name="connsiteY1" fmla="*/ 0 h 9200989"/>
              <a:gd name="connsiteX2" fmla="*/ 5053652 w 5053652"/>
              <a:gd name="connsiteY2" fmla="*/ 4844379 h 9200989"/>
              <a:gd name="connsiteX3" fmla="*/ 697042 w 5053652"/>
              <a:gd name="connsiteY3" fmla="*/ 9200989 h 9200989"/>
              <a:gd name="connsiteX4" fmla="*/ 0 w 5053652"/>
              <a:gd name="connsiteY4" fmla="*/ 9200989 h 920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3652" h="9200989">
                <a:moveTo>
                  <a:pt x="0" y="209273"/>
                </a:moveTo>
                <a:lnTo>
                  <a:pt x="209274" y="0"/>
                </a:lnTo>
                <a:lnTo>
                  <a:pt x="5053652" y="4844379"/>
                </a:lnTo>
                <a:lnTo>
                  <a:pt x="697042" y="9200989"/>
                </a:lnTo>
                <a:lnTo>
                  <a:pt x="0" y="9200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BFBE7AA-40DE-4FE5-B385-5CA874501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6 w 5353835"/>
              <a:gd name="connsiteY0" fmla="*/ 5273742 h 5353835"/>
              <a:gd name="connsiteX1" fmla="*/ 4927602 w 5353835"/>
              <a:gd name="connsiteY1" fmla="*/ 5273742 h 5353835"/>
              <a:gd name="connsiteX2" fmla="*/ 4847509 w 5353835"/>
              <a:gd name="connsiteY2" fmla="*/ 5353835 h 5353835"/>
              <a:gd name="connsiteX3" fmla="*/ 770599 w 5353835"/>
              <a:gd name="connsiteY3" fmla="*/ 5353835 h 5353835"/>
              <a:gd name="connsiteX4" fmla="*/ 422575 w 5353835"/>
              <a:gd name="connsiteY4" fmla="*/ 80093 h 5353835"/>
              <a:gd name="connsiteX5" fmla="*/ 50266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47509 h 5353835"/>
              <a:gd name="connsiteX8" fmla="*/ 5273742 w 5353835"/>
              <a:gd name="connsiteY8" fmla="*/ 4927602 h 5353835"/>
              <a:gd name="connsiteX9" fmla="*/ 5273742 w 5353835"/>
              <a:gd name="connsiteY9" fmla="*/ 80093 h 5353835"/>
              <a:gd name="connsiteX10" fmla="*/ 0 w 5353835"/>
              <a:gd name="connsiteY10" fmla="*/ 502667 h 5353835"/>
              <a:gd name="connsiteX11" fmla="*/ 80093 w 5353835"/>
              <a:gd name="connsiteY11" fmla="*/ 422574 h 5353835"/>
              <a:gd name="connsiteX12" fmla="*/ 80093 w 5353835"/>
              <a:gd name="connsiteY12" fmla="*/ 4663329 h 5353835"/>
              <a:gd name="connsiteX13" fmla="*/ 0 w 5353835"/>
              <a:gd name="connsiteY13" fmla="*/ 4583236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6" y="5273742"/>
                </a:moveTo>
                <a:lnTo>
                  <a:pt x="4927602" y="5273742"/>
                </a:lnTo>
                <a:lnTo>
                  <a:pt x="4847509" y="5353835"/>
                </a:lnTo>
                <a:lnTo>
                  <a:pt x="770599" y="5353835"/>
                </a:lnTo>
                <a:close/>
                <a:moveTo>
                  <a:pt x="422575" y="80093"/>
                </a:moveTo>
                <a:lnTo>
                  <a:pt x="502668" y="0"/>
                </a:lnTo>
                <a:lnTo>
                  <a:pt x="5353835" y="0"/>
                </a:lnTo>
                <a:lnTo>
                  <a:pt x="5353835" y="4847509"/>
                </a:lnTo>
                <a:lnTo>
                  <a:pt x="5273742" y="4927602"/>
                </a:lnTo>
                <a:lnTo>
                  <a:pt x="5273742" y="80093"/>
                </a:lnTo>
                <a:close/>
                <a:moveTo>
                  <a:pt x="0" y="502667"/>
                </a:moveTo>
                <a:lnTo>
                  <a:pt x="80093" y="422574"/>
                </a:lnTo>
                <a:lnTo>
                  <a:pt x="80093" y="4663329"/>
                </a:lnTo>
                <a:lnTo>
                  <a:pt x="0" y="4583236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E037D9-B6D9-42D5-99E3-FB2FB469D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6701" y="2452526"/>
            <a:ext cx="4248318" cy="1952947"/>
          </a:xfrm>
          <a:noFill/>
        </p:spPr>
        <p:txBody>
          <a:bodyPr anchor="ctr">
            <a:normAutofit/>
          </a:bodyPr>
          <a:lstStyle/>
          <a:p>
            <a:r>
              <a:rPr lang="nl-NL" sz="3600" dirty="0">
                <a:solidFill>
                  <a:srgbClr val="080808"/>
                </a:solidFill>
              </a:rPr>
              <a:t>Einde</a:t>
            </a: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41ACE746-85D5-45EE-8944-61B542B39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026569" y="0"/>
            <a:ext cx="3216074" cy="1608038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00BB3E03-CC38-4FA6-9A99-701C62D05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6059" y="4738109"/>
            <a:ext cx="4239780" cy="2119891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2061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Breedbeeld</PresentationFormat>
  <Paragraphs>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Programma </vt:lpstr>
      <vt:lpstr>Dinsdag 18 mei: nieuwe opdrachten (HKL &amp; nieuw project 2 tallen); Dinsdag 25 mei: herhaling spanningsverlies; Dinsdag 8 juni: herhaling spanningsverlies; Dinsdag 15 juni Toets Spanningsverlies; Dinsdag 22 juni project uitwerken; Dinsdag 29 juni project uitwerken en inleveren; Dinsdag 6 juli project presenteren.</vt:lpstr>
      <vt:lpstr>Uitleg Opdracht 1 Opdracht 2</vt:lpstr>
      <vt:lpstr>Groepsverdeling opdracht 1</vt:lpstr>
      <vt:lpstr>Einde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</dc:title>
  <dc:creator>Boomgaarden, Richard</dc:creator>
  <cp:lastModifiedBy>Boomgaarden, Richard</cp:lastModifiedBy>
  <cp:revision>1</cp:revision>
  <dcterms:created xsi:type="dcterms:W3CDTF">2021-05-17T11:05:12Z</dcterms:created>
  <dcterms:modified xsi:type="dcterms:W3CDTF">2021-05-17T11:11:51Z</dcterms:modified>
</cp:coreProperties>
</file>